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57" r:id="rId5"/>
    <p:sldId id="259" r:id="rId6"/>
    <p:sldId id="260" r:id="rId7"/>
    <p:sldId id="258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57F1-F4E1-A395-08AC-C49E0C511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27D11-F587-A647-6E2B-7C5591524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F1BE0-57D8-0453-EC79-FA1BB4F6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5AA6-BA00-6F41-A401-F01B295A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C23A-5534-5B1B-9129-A1BF0991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226C-AF6B-7177-103D-E1D8D23B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2303B-56A1-9FD5-E208-C63495708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ED025-CCCF-AFDA-DDE9-ECA5E8D1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B0A12-6345-178F-F9BC-A684ED38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CCFBF-C503-1B41-F4CF-B6781169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5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43B87-6A58-3AF6-A3B5-AEAC391F2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E2795-035A-CEFF-6DBA-3AA92E636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97F8-2F17-FD83-0833-B66F87FA2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EDDF-0FF7-5599-67E9-A1D0FBA5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7A2E-43DA-F67D-18B6-53A276EC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3E37-AC3E-77BF-58CA-980264B5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3FB0-0145-2412-0C37-3B30E28AA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E4080-ECAE-A075-D7C8-DAC54C37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05B4-429F-207F-66B1-E310AC81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69888-D19B-292C-2DEC-09632BD3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F798-ECED-B8A4-A889-EA8AEF95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42B0-D419-215F-E6A6-55CA61A97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6E30-5479-49C6-5512-D06D4F2D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5036B-FC9D-C284-C4D3-E0EBE05B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23B8C-A8D1-2349-0394-5BF03180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A729-028F-B690-7691-B7277E00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A217-DFF7-EEAD-4CE4-CFA110483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33BDB-44F8-A7E3-A495-2D5265EB9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C2363-0FE5-C53C-21E6-A6F83161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2FAC4-85CD-EF6C-B359-9C74C8A7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5F6AE-1013-C936-D4C5-3ADBDD84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5A80-6687-D0BB-50F0-0E08325C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5A8ED-2F41-DFBB-E87B-B0EE3AAE1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CD760-D753-6279-EFE2-764FF3902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38D85-8A0D-FE21-ED49-8BEF7E9E1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712F1-E43C-1D9F-0A16-453659EF5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FB6D-346B-B5A4-5209-EB018F2A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E13F7-831C-3C7F-BEEB-6E1199E0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0D894-C9A2-A09C-C9A3-30E033EA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DE9-4BA8-676B-C2F0-56B54047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323A3-1D3C-6770-52DB-0061D76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A0945-37D1-72B8-C238-1D5BA002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4BE4D-78C1-90FE-BC21-FBD1034C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4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66CFE-1771-6F6D-1E4D-C40A1430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CB33E-69D5-5AB8-DD7A-26482DCE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14DEB-C959-19BF-23E5-D0D8C4D6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7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CF4B-0E2B-77AB-3D24-A1BE043D0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A1C5-CFBD-6DAC-D61F-81B496846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A490B-FC89-139C-ED33-FEAFA5CE1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AF7EB-388F-4EF3-FADE-C208CC9D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80904-8561-C85C-35F8-C1FBB0B5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112A-3151-9894-5682-D76064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0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CFFD-8A72-6681-D34B-EF13E754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55222-57C3-9556-9731-8BEEADF79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2E031-AFCF-C862-EDD0-5D692FEA9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32A65-B867-F2D8-81AE-2FFA1872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42698-8656-06E3-C9D8-D6A266F4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47586-F59E-EF49-1256-9E09545B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6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6AF24-13E3-3A1A-3DC8-86B76C4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FE275-95DD-DCC3-3360-D6C451ED4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E4D6-B41A-E515-F7E3-3532CDFF2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C2A20-B96D-4D56-8B94-2260C3C704B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AA838-F994-939E-B7AD-887F23826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8E94-BE77-8752-C5EC-6F38F6FF3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3CD00-79CE-40C7-BA5B-F3F0719C2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4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B588-2D9F-C676-B48B-95AAB2623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82335-A92C-AB1E-2B31-24B0001FA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Hasan | 202002789</a:t>
            </a:r>
          </a:p>
          <a:p>
            <a:r>
              <a:rPr lang="en-US" dirty="0"/>
              <a:t>Zainab Salman | 201900658 </a:t>
            </a:r>
          </a:p>
          <a:p>
            <a:r>
              <a:rPr lang="en-US" dirty="0"/>
              <a:t>Oskar Alkhateeb | 201900615</a:t>
            </a:r>
          </a:p>
        </p:txBody>
      </p:sp>
    </p:spTree>
    <p:extLst>
      <p:ext uri="{BB962C8B-B14F-4D97-AF65-F5344CB8AC3E}">
        <p14:creationId xmlns:p14="http://schemas.microsoft.com/office/powerpoint/2010/main" val="168754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47734E00-F347-4494-902D-6031D235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5" y="330738"/>
            <a:ext cx="11002489" cy="6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3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07F37-3D95-8E48-CEF7-793E459A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6" y="329184"/>
            <a:ext cx="11008008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1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4967-C3A7-D5C2-875E-E19C9DA9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Base Learners</a:t>
            </a:r>
          </a:p>
        </p:txBody>
      </p:sp>
    </p:spTree>
    <p:extLst>
      <p:ext uri="{BB962C8B-B14F-4D97-AF65-F5344CB8AC3E}">
        <p14:creationId xmlns:p14="http://schemas.microsoft.com/office/powerpoint/2010/main" val="270572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7AC43-B301-1D55-20B7-13CC94A0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EF6DA-6C09-3D7C-ED91-1D5D8234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2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BAA68-1A31-7425-8694-0FEEFAC0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8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DC0CA-3D67-FD21-109C-E836256E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ED51A-A658-2FAA-3D64-FF072AE0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688F-1947-7953-8728-E6D629EA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F5CC-60BE-9B90-634E-AE038600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Algorithms</a:t>
            </a:r>
          </a:p>
        </p:txBody>
      </p:sp>
    </p:spTree>
    <p:extLst>
      <p:ext uri="{BB962C8B-B14F-4D97-AF65-F5344CB8AC3E}">
        <p14:creationId xmlns:p14="http://schemas.microsoft.com/office/powerpoint/2010/main" val="245243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13B3-33E1-F3C7-3FAA-839B18B3D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179A4-B770-A3D0-873E-409D13E6B2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Health Sector</a:t>
            </a:r>
          </a:p>
        </p:txBody>
      </p:sp>
    </p:spTree>
    <p:extLst>
      <p:ext uri="{BB962C8B-B14F-4D97-AF65-F5344CB8AC3E}">
        <p14:creationId xmlns:p14="http://schemas.microsoft.com/office/powerpoint/2010/main" val="412594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FA028-1749-3D1E-BB94-47FBB1DD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B28D1-8130-76FA-664D-F2ED1C78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D2793FD8-319A-A529-DE0D-DAC93978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17" y="478086"/>
            <a:ext cx="9709963" cy="159105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2F044A0E-386D-46C0-0C1D-B8492AA3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83" y="2634219"/>
            <a:ext cx="9545832" cy="158956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D4C336F8-3C5A-4BE8-43FB-A402E506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75" y="4788857"/>
            <a:ext cx="9635645" cy="1589561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279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3621E-B8BB-C76A-1F67-4C713160B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73699-A244-FE06-11B7-D5E20ADC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34" y="2682712"/>
            <a:ext cx="11015932" cy="1492576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21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nking about Covid-19 Virus Stock Vector - Illustration of pandemic,  virus: 182480042">
            <a:extLst>
              <a:ext uri="{FF2B5EF4-FFF2-40B4-BE49-F238E27FC236}">
                <a16:creationId xmlns:a16="http://schemas.microsoft.com/office/drawing/2014/main" id="{D89BC057-B171-1E61-8BF5-6F21F4B9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03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2054-2EA7-1089-6868-3B0E1A7A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18025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9EFD9-4575-30DC-DFE3-30ECD688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5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0846D-F329-08ED-4977-3F4E39B9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9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C1744-A2C8-868E-F6DC-CB22638B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0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805C-2330-6CC1-58C5-295661C0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5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E703B-D2EF-1A34-915C-FA7FAA1C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"/>
            <a:ext cx="12192000" cy="65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0F234-3B74-B86C-E3B0-98FBFF0F7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03" y="297757"/>
            <a:ext cx="9181993" cy="62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25</Words>
  <Application>Microsoft Office PowerPoint</Application>
  <PresentationFormat>Widescreen</PresentationFormat>
  <Paragraphs>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Data Mining Group Project</vt:lpstr>
      <vt:lpstr>Covid</vt:lpstr>
      <vt:lpstr>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Base Learners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Group Project</dc:title>
  <dc:creator>Mohamed Adel Jaafar Abdulredha Hasan</dc:creator>
  <cp:lastModifiedBy>Mohamed Adel Jaafar Abdulredha Hasan</cp:lastModifiedBy>
  <cp:revision>2</cp:revision>
  <dcterms:created xsi:type="dcterms:W3CDTF">2023-06-04T12:45:37Z</dcterms:created>
  <dcterms:modified xsi:type="dcterms:W3CDTF">2023-06-04T14:02:53Z</dcterms:modified>
</cp:coreProperties>
</file>